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66" r:id="rId4"/>
    <p:sldId id="259" r:id="rId5"/>
    <p:sldId id="267" r:id="rId6"/>
    <p:sldId id="261" r:id="rId7"/>
    <p:sldId id="270" r:id="rId8"/>
    <p:sldId id="263" r:id="rId9"/>
    <p:sldId id="264" r:id="rId10"/>
    <p:sldId id="269" r:id="rId11"/>
    <p:sldId id="268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39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8EDEC0F-68FB-475A-AF7F-90B15E8707ED}" type="doc">
      <dgm:prSet loTypeId="urn:microsoft.com/office/officeart/2005/8/layout/architecture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6A7BD8D-B678-4FBF-9479-5AED92E03399}">
      <dgm:prSet phldrT="[Text]" custT="1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>
        <a:ln>
          <a:solidFill>
            <a:schemeClr val="accent1">
              <a:lumMod val="40000"/>
              <a:lumOff val="60000"/>
            </a:schemeClr>
          </a:solidFill>
        </a:ln>
      </dgm:spPr>
      <dgm:t>
        <a:bodyPr/>
        <a:lstStyle/>
        <a:p>
          <a:r>
            <a:rPr lang="en-US" sz="2800" b="1" kern="1200" dirty="0">
              <a:solidFill>
                <a:schemeClr val="accent2"/>
              </a:solidFill>
              <a:latin typeface="+mj-lt"/>
              <a:ea typeface="+mj-ea"/>
              <a:cs typeface="+mj-cs"/>
            </a:rPr>
            <a:t>MFA Boston and Houston</a:t>
          </a:r>
        </a:p>
      </dgm:t>
    </dgm:pt>
    <dgm:pt modelId="{661F4178-3380-4776-B597-3E8AABE60E34}" type="parTrans" cxnId="{8CD9ADF7-E0DD-4544-8022-72F040139202}">
      <dgm:prSet/>
      <dgm:spPr/>
      <dgm:t>
        <a:bodyPr/>
        <a:lstStyle/>
        <a:p>
          <a:endParaRPr lang="en-US"/>
        </a:p>
      </dgm:t>
    </dgm:pt>
    <dgm:pt modelId="{E7B8C6AC-8CF3-43DD-8491-002CD6F5A8D9}" type="sibTrans" cxnId="{8CD9ADF7-E0DD-4544-8022-72F040139202}">
      <dgm:prSet/>
      <dgm:spPr/>
      <dgm:t>
        <a:bodyPr/>
        <a:lstStyle/>
        <a:p>
          <a:endParaRPr lang="en-US"/>
        </a:p>
      </dgm:t>
    </dgm:pt>
    <dgm:pt modelId="{CE924071-36A3-48C3-9FE8-122FA6CC19C0}">
      <dgm:prSet phldrT="[Text]" custT="1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>
        <a:ln>
          <a:solidFill>
            <a:schemeClr val="accent1">
              <a:lumMod val="40000"/>
              <a:lumOff val="60000"/>
            </a:schemeClr>
          </a:solidFill>
        </a:ln>
      </dgm:spPr>
      <dgm:t>
        <a:bodyPr/>
        <a:lstStyle/>
        <a:p>
          <a:r>
            <a:rPr lang="en-US" sz="2800" b="1" kern="1200" dirty="0">
              <a:solidFill>
                <a:schemeClr val="accent2"/>
              </a:solidFill>
              <a:latin typeface="+mj-lt"/>
              <a:ea typeface="+mj-ea"/>
              <a:cs typeface="+mj-cs"/>
            </a:rPr>
            <a:t>Data Scientist with Python</a:t>
          </a:r>
        </a:p>
      </dgm:t>
    </dgm:pt>
    <dgm:pt modelId="{8FF6CE3C-7D66-48FD-BD13-AE7E38A85C5A}" type="parTrans" cxnId="{C12A645A-E198-4741-B5A2-25636B76AC9E}">
      <dgm:prSet/>
      <dgm:spPr/>
      <dgm:t>
        <a:bodyPr/>
        <a:lstStyle/>
        <a:p>
          <a:endParaRPr lang="en-US"/>
        </a:p>
      </dgm:t>
    </dgm:pt>
    <dgm:pt modelId="{6A8B0B89-458D-4544-B80A-355E364F1775}" type="sibTrans" cxnId="{C12A645A-E198-4741-B5A2-25636B76AC9E}">
      <dgm:prSet/>
      <dgm:spPr/>
      <dgm:t>
        <a:bodyPr/>
        <a:lstStyle/>
        <a:p>
          <a:endParaRPr lang="en-US"/>
        </a:p>
      </dgm:t>
    </dgm:pt>
    <dgm:pt modelId="{11119252-34CE-4784-9200-9DFB5AEAFD9B}">
      <dgm:prSet phldrT="[Text]" custT="1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>
        <a:ln>
          <a:solidFill>
            <a:schemeClr val="accent1">
              <a:lumMod val="40000"/>
              <a:lumOff val="60000"/>
            </a:schemeClr>
          </a:solidFill>
        </a:ln>
      </dgm:spPr>
      <dgm:t>
        <a:bodyPr/>
        <a:lstStyle/>
        <a:p>
          <a:pPr algn="ctr" defTabSz="914400" rtl="0" eaLnBrk="1" latinLnBrk="0" hangingPunct="1">
            <a:lnSpc>
              <a:spcPct val="90000"/>
            </a:lnSpc>
            <a:spcBef>
              <a:spcPts val="0"/>
            </a:spcBef>
            <a:spcAft>
              <a:spcPts val="0"/>
            </a:spcAft>
            <a:buSzPts val="2800"/>
            <a:buNone/>
          </a:pPr>
          <a:r>
            <a:rPr lang="en-US" sz="2800" b="1" kern="1200" dirty="0">
              <a:solidFill>
                <a:schemeClr val="accent2"/>
              </a:solidFill>
              <a:latin typeface="+mj-lt"/>
              <a:ea typeface="+mj-ea"/>
              <a:cs typeface="+mj-cs"/>
            </a:rPr>
            <a:t>Lean In Book Club</a:t>
          </a:r>
        </a:p>
      </dgm:t>
    </dgm:pt>
    <dgm:pt modelId="{26287E43-8919-49DA-8459-61CFE3791B84}" type="parTrans" cxnId="{4F46D25B-C889-40F6-9840-A65BDA1E1ECC}">
      <dgm:prSet/>
      <dgm:spPr/>
      <dgm:t>
        <a:bodyPr/>
        <a:lstStyle/>
        <a:p>
          <a:endParaRPr lang="en-US"/>
        </a:p>
      </dgm:t>
    </dgm:pt>
    <dgm:pt modelId="{0F2C07A2-E527-4F35-8DDF-BFA640841363}" type="sibTrans" cxnId="{4F46D25B-C889-40F6-9840-A65BDA1E1ECC}">
      <dgm:prSet/>
      <dgm:spPr/>
      <dgm:t>
        <a:bodyPr/>
        <a:lstStyle/>
        <a:p>
          <a:endParaRPr lang="en-US"/>
        </a:p>
      </dgm:t>
    </dgm:pt>
    <dgm:pt modelId="{9A5738C4-4ACB-4D25-83E8-A7F9E58CE530}">
      <dgm:prSet phldrT="[Text]" custT="1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>
        <a:ln>
          <a:solidFill>
            <a:schemeClr val="accent1">
              <a:lumMod val="40000"/>
              <a:lumOff val="60000"/>
            </a:schemeClr>
          </a:solidFill>
        </a:ln>
      </dgm:spPr>
      <dgm:t>
        <a:bodyPr/>
        <a:lstStyle/>
        <a:p>
          <a:r>
            <a:rPr lang="en-US" sz="2800" b="1" kern="1200" dirty="0">
              <a:solidFill>
                <a:schemeClr val="accent2"/>
              </a:solidFill>
              <a:latin typeface="+mj-lt"/>
              <a:ea typeface="+mj-ea"/>
              <a:cs typeface="+mj-cs"/>
            </a:rPr>
            <a:t>17</a:t>
          </a:r>
          <a:r>
            <a:rPr lang="en-US" sz="2800" kern="1200" dirty="0"/>
            <a:t> </a:t>
          </a:r>
          <a:r>
            <a:rPr lang="en-US" sz="2800" b="1" kern="1200" dirty="0">
              <a:solidFill>
                <a:schemeClr val="accent2"/>
              </a:solidFill>
              <a:latin typeface="+mj-lt"/>
              <a:ea typeface="+mj-ea"/>
              <a:cs typeface="+mj-cs"/>
            </a:rPr>
            <a:t>Courses</a:t>
          </a:r>
        </a:p>
      </dgm:t>
    </dgm:pt>
    <dgm:pt modelId="{A23EFEFD-490C-4334-86CE-C3B45CFEA85B}" type="sibTrans" cxnId="{CF4311EE-FE1F-4D7A-AFCC-62211BFD0279}">
      <dgm:prSet/>
      <dgm:spPr/>
      <dgm:t>
        <a:bodyPr/>
        <a:lstStyle/>
        <a:p>
          <a:endParaRPr lang="en-US"/>
        </a:p>
      </dgm:t>
    </dgm:pt>
    <dgm:pt modelId="{2977A958-C70A-4D1F-84EC-11B542BC56B3}" type="parTrans" cxnId="{CF4311EE-FE1F-4D7A-AFCC-62211BFD0279}">
      <dgm:prSet/>
      <dgm:spPr/>
      <dgm:t>
        <a:bodyPr/>
        <a:lstStyle/>
        <a:p>
          <a:endParaRPr lang="en-US"/>
        </a:p>
      </dgm:t>
    </dgm:pt>
    <dgm:pt modelId="{E1454F40-A8B1-4E80-BDAC-FCAF588E7007}">
      <dgm:prSet phldrT="[Text]" custT="1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>
        <a:ln>
          <a:solidFill>
            <a:schemeClr val="accent1">
              <a:lumMod val="40000"/>
              <a:lumOff val="60000"/>
            </a:schemeClr>
          </a:solidFill>
        </a:ln>
      </dgm:spPr>
      <dgm:t>
        <a:bodyPr/>
        <a:lstStyle/>
        <a:p>
          <a:pPr algn="ctr"/>
          <a:r>
            <a:rPr lang="en-US" sz="2800" b="1" kern="1200" dirty="0">
              <a:solidFill>
                <a:schemeClr val="accent2"/>
              </a:solidFill>
              <a:latin typeface="+mj-lt"/>
              <a:ea typeface="+mj-ea"/>
              <a:cs typeface="+mj-cs"/>
            </a:rPr>
            <a:t>4</a:t>
          </a:r>
          <a:r>
            <a:rPr lang="en-US" sz="2800" kern="1200" dirty="0"/>
            <a:t> </a:t>
          </a:r>
          <a:r>
            <a:rPr lang="en-US" sz="2800" b="1" kern="1200" dirty="0">
              <a:solidFill>
                <a:schemeClr val="accent2"/>
              </a:solidFill>
              <a:latin typeface="+mj-lt"/>
              <a:ea typeface="+mj-ea"/>
              <a:cs typeface="+mj-cs"/>
            </a:rPr>
            <a:t>SAS</a:t>
          </a:r>
        </a:p>
        <a:p>
          <a:pPr algn="ctr"/>
          <a:r>
            <a:rPr lang="en-US" sz="2800" b="1" kern="1200" dirty="0">
              <a:solidFill>
                <a:schemeClr val="accent2"/>
              </a:solidFill>
              <a:latin typeface="+mj-lt"/>
              <a:ea typeface="+mj-ea"/>
              <a:cs typeface="+mj-cs"/>
            </a:rPr>
            <a:t>Certificates</a:t>
          </a:r>
        </a:p>
      </dgm:t>
    </dgm:pt>
    <dgm:pt modelId="{99FEAD38-9CA5-4CD5-8FE8-32E6C0439FA5}" type="sibTrans" cxnId="{1E87D99B-55A8-4567-8724-44D7B387EEA6}">
      <dgm:prSet/>
      <dgm:spPr/>
      <dgm:t>
        <a:bodyPr/>
        <a:lstStyle/>
        <a:p>
          <a:endParaRPr lang="en-US"/>
        </a:p>
      </dgm:t>
    </dgm:pt>
    <dgm:pt modelId="{E6AECA3E-DB9A-43BB-B7F1-FDEDEC77F698}" type="parTrans" cxnId="{1E87D99B-55A8-4567-8724-44D7B387EEA6}">
      <dgm:prSet/>
      <dgm:spPr/>
      <dgm:t>
        <a:bodyPr/>
        <a:lstStyle/>
        <a:p>
          <a:endParaRPr lang="en-US"/>
        </a:p>
      </dgm:t>
    </dgm:pt>
    <dgm:pt modelId="{CE64E9CE-0D42-4198-89B6-F6C7C3B4E8D6}">
      <dgm:prSet phldrT="[Text]" custT="1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>
        <a:ln>
          <a:solidFill>
            <a:schemeClr val="accent1">
              <a:lumMod val="40000"/>
              <a:lumOff val="60000"/>
            </a:schemeClr>
          </a:solidFill>
        </a:ln>
      </dgm:spPr>
      <dgm:t>
        <a:bodyPr/>
        <a:lstStyle/>
        <a:p>
          <a:pPr algn="ctr" defTabSz="914400" rtl="0" eaLnBrk="1" latinLnBrk="0" hangingPunct="1">
            <a:lnSpc>
              <a:spcPct val="90000"/>
            </a:lnSpc>
            <a:spcBef>
              <a:spcPts val="0"/>
            </a:spcBef>
            <a:spcAft>
              <a:spcPts val="0"/>
            </a:spcAft>
            <a:buSzPts val="2800"/>
            <a:buNone/>
          </a:pPr>
          <a:r>
            <a:rPr lang="en-US" sz="2800" b="1" kern="1200" dirty="0">
              <a:solidFill>
                <a:schemeClr val="accent2"/>
              </a:solidFill>
              <a:latin typeface="+mj-lt"/>
              <a:ea typeface="+mj-ea"/>
              <a:cs typeface="+mj-cs"/>
            </a:rPr>
            <a:t>Google Analytics IQ</a:t>
          </a:r>
        </a:p>
      </dgm:t>
    </dgm:pt>
    <dgm:pt modelId="{F0D0672D-1D55-4B68-A7E0-5752CDDF69E6}" type="sibTrans" cxnId="{12E4B393-B976-428B-A5B2-0562B5662989}">
      <dgm:prSet/>
      <dgm:spPr/>
      <dgm:t>
        <a:bodyPr/>
        <a:lstStyle/>
        <a:p>
          <a:endParaRPr lang="en-US"/>
        </a:p>
      </dgm:t>
    </dgm:pt>
    <dgm:pt modelId="{F9AFCB46-F4FE-4646-B44B-5A1E1D5A937F}" type="parTrans" cxnId="{12E4B393-B976-428B-A5B2-0562B5662989}">
      <dgm:prSet/>
      <dgm:spPr/>
      <dgm:t>
        <a:bodyPr/>
        <a:lstStyle/>
        <a:p>
          <a:endParaRPr lang="en-US"/>
        </a:p>
      </dgm:t>
    </dgm:pt>
    <dgm:pt modelId="{BF8C081F-FA50-49CB-BD8D-EC6C2D32BA9A}">
      <dgm:prSet phldrT="[Text]" custT="1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>
        <a:ln>
          <a:solidFill>
            <a:schemeClr val="accent1">
              <a:lumMod val="40000"/>
              <a:lumOff val="60000"/>
            </a:schemeClr>
          </a:solidFill>
        </a:ln>
      </dgm:spPr>
      <dgm:t>
        <a:bodyPr/>
        <a:lstStyle/>
        <a:p>
          <a:pPr algn="ctr" defTabSz="914400" rtl="0" eaLnBrk="1" latinLnBrk="0" hangingPunct="1">
            <a:lnSpc>
              <a:spcPct val="90000"/>
            </a:lnSpc>
            <a:spcBef>
              <a:spcPts val="0"/>
            </a:spcBef>
            <a:spcAft>
              <a:spcPts val="0"/>
            </a:spcAft>
            <a:buSzPts val="2800"/>
            <a:buNone/>
          </a:pPr>
          <a:r>
            <a:rPr lang="en-US" sz="3600" b="1" kern="1200" dirty="0">
              <a:solidFill>
                <a:schemeClr val="accent2"/>
              </a:solidFill>
              <a:latin typeface="+mj-lt"/>
              <a:ea typeface="+mj-ea"/>
              <a:cs typeface="+mj-cs"/>
            </a:rPr>
            <a:t>SAS, Python, SQL, Tableau</a:t>
          </a:r>
        </a:p>
      </dgm:t>
    </dgm:pt>
    <dgm:pt modelId="{3382E41D-4FAA-44B5-B4D3-0FA34EF1BBEE}" type="sibTrans" cxnId="{90594E0A-1840-4CA2-9A54-83B1684057E7}">
      <dgm:prSet/>
      <dgm:spPr/>
      <dgm:t>
        <a:bodyPr/>
        <a:lstStyle/>
        <a:p>
          <a:endParaRPr lang="en-US"/>
        </a:p>
      </dgm:t>
    </dgm:pt>
    <dgm:pt modelId="{048D3B4F-B604-4DC3-A52C-D65A5C6D9608}" type="parTrans" cxnId="{90594E0A-1840-4CA2-9A54-83B1684057E7}">
      <dgm:prSet/>
      <dgm:spPr/>
      <dgm:t>
        <a:bodyPr/>
        <a:lstStyle/>
        <a:p>
          <a:endParaRPr lang="en-US"/>
        </a:p>
      </dgm:t>
    </dgm:pt>
    <dgm:pt modelId="{1679ED8E-CBC1-4220-96BA-DE5680C43475}" type="pres">
      <dgm:prSet presAssocID="{48EDEC0F-68FB-475A-AF7F-90B15E8707ED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12A3FE6D-26DB-46EC-9C1E-27B33B0F7A1C}" type="pres">
      <dgm:prSet presAssocID="{BF8C081F-FA50-49CB-BD8D-EC6C2D32BA9A}" presName="vertOne" presStyleCnt="0"/>
      <dgm:spPr/>
    </dgm:pt>
    <dgm:pt modelId="{44C9950E-2755-4EF7-B754-BC10CE9D1039}" type="pres">
      <dgm:prSet presAssocID="{BF8C081F-FA50-49CB-BD8D-EC6C2D32BA9A}" presName="txOne" presStyleLbl="node0" presStyleIdx="0" presStyleCnt="1" custScaleY="47200">
        <dgm:presLayoutVars>
          <dgm:chPref val="3"/>
        </dgm:presLayoutVars>
      </dgm:prSet>
      <dgm:spPr/>
    </dgm:pt>
    <dgm:pt modelId="{87DFD11F-45F8-4090-8BF9-A96E0FA22ABF}" type="pres">
      <dgm:prSet presAssocID="{BF8C081F-FA50-49CB-BD8D-EC6C2D32BA9A}" presName="parTransOne" presStyleCnt="0"/>
      <dgm:spPr/>
    </dgm:pt>
    <dgm:pt modelId="{2EFACBFA-C968-4073-81A9-EA569153747F}" type="pres">
      <dgm:prSet presAssocID="{BF8C081F-FA50-49CB-BD8D-EC6C2D32BA9A}" presName="horzOne" presStyleCnt="0"/>
      <dgm:spPr/>
    </dgm:pt>
    <dgm:pt modelId="{72C91762-54DF-4C34-AA36-CE81FA85842E}" type="pres">
      <dgm:prSet presAssocID="{9A5738C4-4ACB-4D25-83E8-A7F9E58CE530}" presName="vertTwo" presStyleCnt="0"/>
      <dgm:spPr/>
    </dgm:pt>
    <dgm:pt modelId="{6D491E6E-1363-4CCA-B54B-B9B56BCA01E9}" type="pres">
      <dgm:prSet presAssocID="{9A5738C4-4ACB-4D25-83E8-A7F9E58CE530}" presName="txTwo" presStyleLbl="node2" presStyleIdx="0" presStyleCnt="6">
        <dgm:presLayoutVars>
          <dgm:chPref val="3"/>
        </dgm:presLayoutVars>
      </dgm:prSet>
      <dgm:spPr/>
    </dgm:pt>
    <dgm:pt modelId="{05C218E7-F705-444C-8DF8-5C5F4F009CF5}" type="pres">
      <dgm:prSet presAssocID="{9A5738C4-4ACB-4D25-83E8-A7F9E58CE530}" presName="horzTwo" presStyleCnt="0"/>
      <dgm:spPr/>
    </dgm:pt>
    <dgm:pt modelId="{001F1838-DC6B-4E29-8897-D833A3DB6F35}" type="pres">
      <dgm:prSet presAssocID="{A23EFEFD-490C-4334-86CE-C3B45CFEA85B}" presName="sibSpaceTwo" presStyleCnt="0"/>
      <dgm:spPr/>
    </dgm:pt>
    <dgm:pt modelId="{132223AD-F36F-4011-842B-5977A9735DE4}" type="pres">
      <dgm:prSet presAssocID="{E1454F40-A8B1-4E80-BDAC-FCAF588E7007}" presName="vertTwo" presStyleCnt="0"/>
      <dgm:spPr/>
    </dgm:pt>
    <dgm:pt modelId="{B631EDFE-EB6C-4CC0-9E14-010A39043C06}" type="pres">
      <dgm:prSet presAssocID="{E1454F40-A8B1-4E80-BDAC-FCAF588E7007}" presName="txTwo" presStyleLbl="node2" presStyleIdx="1" presStyleCnt="6" custScaleX="134883">
        <dgm:presLayoutVars>
          <dgm:chPref val="3"/>
        </dgm:presLayoutVars>
      </dgm:prSet>
      <dgm:spPr/>
    </dgm:pt>
    <dgm:pt modelId="{849554A8-DBC4-4027-8BED-95FFC7CB34E9}" type="pres">
      <dgm:prSet presAssocID="{E1454F40-A8B1-4E80-BDAC-FCAF588E7007}" presName="horzTwo" presStyleCnt="0"/>
      <dgm:spPr/>
    </dgm:pt>
    <dgm:pt modelId="{A667F06B-BFED-44F7-AB47-363C9A45C5C7}" type="pres">
      <dgm:prSet presAssocID="{99FEAD38-9CA5-4CD5-8FE8-32E6C0439FA5}" presName="sibSpaceTwo" presStyleCnt="0"/>
      <dgm:spPr/>
    </dgm:pt>
    <dgm:pt modelId="{819DC70D-9B87-4AC2-B87B-5E0022AA8E94}" type="pres">
      <dgm:prSet presAssocID="{CE64E9CE-0D42-4198-89B6-F6C7C3B4E8D6}" presName="vertTwo" presStyleCnt="0"/>
      <dgm:spPr/>
    </dgm:pt>
    <dgm:pt modelId="{6D9CFFB4-D9B7-4014-8155-2D92BE6CDB26}" type="pres">
      <dgm:prSet presAssocID="{CE64E9CE-0D42-4198-89B6-F6C7C3B4E8D6}" presName="txTwo" presStyleLbl="node2" presStyleIdx="2" presStyleCnt="6" custScaleX="127223">
        <dgm:presLayoutVars>
          <dgm:chPref val="3"/>
        </dgm:presLayoutVars>
      </dgm:prSet>
      <dgm:spPr/>
    </dgm:pt>
    <dgm:pt modelId="{871F9BA7-8EB6-4D6E-A1C4-FC251A9FCFF7}" type="pres">
      <dgm:prSet presAssocID="{CE64E9CE-0D42-4198-89B6-F6C7C3B4E8D6}" presName="horzTwo" presStyleCnt="0"/>
      <dgm:spPr/>
    </dgm:pt>
    <dgm:pt modelId="{3D929C94-AB31-4910-9DA1-D14D45CE500F}" type="pres">
      <dgm:prSet presAssocID="{F0D0672D-1D55-4B68-A7E0-5752CDDF69E6}" presName="sibSpaceTwo" presStyleCnt="0"/>
      <dgm:spPr/>
    </dgm:pt>
    <dgm:pt modelId="{84E00E45-067E-4221-BEB0-17740497565F}" type="pres">
      <dgm:prSet presAssocID="{56A7BD8D-B678-4FBF-9479-5AED92E03399}" presName="vertTwo" presStyleCnt="0"/>
      <dgm:spPr/>
    </dgm:pt>
    <dgm:pt modelId="{AA116CD2-AC2A-4E0F-9B94-BB249B9659FE}" type="pres">
      <dgm:prSet presAssocID="{56A7BD8D-B678-4FBF-9479-5AED92E03399}" presName="txTwo" presStyleLbl="node2" presStyleIdx="3" presStyleCnt="6" custScaleX="126462">
        <dgm:presLayoutVars>
          <dgm:chPref val="3"/>
        </dgm:presLayoutVars>
      </dgm:prSet>
      <dgm:spPr/>
    </dgm:pt>
    <dgm:pt modelId="{013911A2-6B43-4CC6-89E9-1329E6F54AFE}" type="pres">
      <dgm:prSet presAssocID="{56A7BD8D-B678-4FBF-9479-5AED92E03399}" presName="horzTwo" presStyleCnt="0"/>
      <dgm:spPr/>
    </dgm:pt>
    <dgm:pt modelId="{EF3FEB5C-A216-4771-B088-29C739CADA00}" type="pres">
      <dgm:prSet presAssocID="{E7B8C6AC-8CF3-43DD-8491-002CD6F5A8D9}" presName="sibSpaceTwo" presStyleCnt="0"/>
      <dgm:spPr/>
    </dgm:pt>
    <dgm:pt modelId="{B6B638F2-40EB-403D-B1F2-2F92B10EEC49}" type="pres">
      <dgm:prSet presAssocID="{CE924071-36A3-48C3-9FE8-122FA6CC19C0}" presName="vertTwo" presStyleCnt="0"/>
      <dgm:spPr/>
    </dgm:pt>
    <dgm:pt modelId="{C835314F-D53F-4AF0-BD1D-B5A1DA5813E6}" type="pres">
      <dgm:prSet presAssocID="{CE924071-36A3-48C3-9FE8-122FA6CC19C0}" presName="txTwo" presStyleLbl="node2" presStyleIdx="4" presStyleCnt="6" custScaleX="117948">
        <dgm:presLayoutVars>
          <dgm:chPref val="3"/>
        </dgm:presLayoutVars>
      </dgm:prSet>
      <dgm:spPr/>
    </dgm:pt>
    <dgm:pt modelId="{F952A9E6-F879-43DB-B16D-919AE36B3E0A}" type="pres">
      <dgm:prSet presAssocID="{CE924071-36A3-48C3-9FE8-122FA6CC19C0}" presName="horzTwo" presStyleCnt="0"/>
      <dgm:spPr/>
    </dgm:pt>
    <dgm:pt modelId="{EA341489-F082-4834-BF6B-BE8B9DB2AAD9}" type="pres">
      <dgm:prSet presAssocID="{6A8B0B89-458D-4544-B80A-355E364F1775}" presName="sibSpaceTwo" presStyleCnt="0"/>
      <dgm:spPr/>
    </dgm:pt>
    <dgm:pt modelId="{29DF1198-A204-47BD-98E6-87CB7F41A0A1}" type="pres">
      <dgm:prSet presAssocID="{11119252-34CE-4784-9200-9DFB5AEAFD9B}" presName="vertTwo" presStyleCnt="0"/>
      <dgm:spPr/>
    </dgm:pt>
    <dgm:pt modelId="{29545EE5-E310-42E7-B8B9-7814AAFF45BB}" type="pres">
      <dgm:prSet presAssocID="{11119252-34CE-4784-9200-9DFB5AEAFD9B}" presName="txTwo" presStyleLbl="node2" presStyleIdx="5" presStyleCnt="6">
        <dgm:presLayoutVars>
          <dgm:chPref val="3"/>
        </dgm:presLayoutVars>
      </dgm:prSet>
      <dgm:spPr/>
    </dgm:pt>
    <dgm:pt modelId="{E6B45FC6-81AB-45BB-BBEC-96D68C85CCF0}" type="pres">
      <dgm:prSet presAssocID="{11119252-34CE-4784-9200-9DFB5AEAFD9B}" presName="horzTwo" presStyleCnt="0"/>
      <dgm:spPr/>
    </dgm:pt>
  </dgm:ptLst>
  <dgm:cxnLst>
    <dgm:cxn modelId="{D41B0C08-D750-47B0-8098-A58F99E677AE}" type="presOf" srcId="{CE64E9CE-0D42-4198-89B6-F6C7C3B4E8D6}" destId="{6D9CFFB4-D9B7-4014-8155-2D92BE6CDB26}" srcOrd="0" destOrd="0" presId="urn:microsoft.com/office/officeart/2005/8/layout/architecture"/>
    <dgm:cxn modelId="{90594E0A-1840-4CA2-9A54-83B1684057E7}" srcId="{48EDEC0F-68FB-475A-AF7F-90B15E8707ED}" destId="{BF8C081F-FA50-49CB-BD8D-EC6C2D32BA9A}" srcOrd="0" destOrd="0" parTransId="{048D3B4F-B604-4DC3-A52C-D65A5C6D9608}" sibTransId="{3382E41D-4FAA-44B5-B4D3-0FA34EF1BBEE}"/>
    <dgm:cxn modelId="{C587F20A-8C07-4796-8C74-2AA463433835}" type="presOf" srcId="{E1454F40-A8B1-4E80-BDAC-FCAF588E7007}" destId="{B631EDFE-EB6C-4CC0-9E14-010A39043C06}" srcOrd="0" destOrd="0" presId="urn:microsoft.com/office/officeart/2005/8/layout/architecture"/>
    <dgm:cxn modelId="{4F46D25B-C889-40F6-9840-A65BDA1E1ECC}" srcId="{BF8C081F-FA50-49CB-BD8D-EC6C2D32BA9A}" destId="{11119252-34CE-4784-9200-9DFB5AEAFD9B}" srcOrd="5" destOrd="0" parTransId="{26287E43-8919-49DA-8459-61CFE3791B84}" sibTransId="{0F2C07A2-E527-4F35-8DDF-BFA640841363}"/>
    <dgm:cxn modelId="{E6036A43-C3A8-48D4-9D21-4AAE21DDEF53}" type="presOf" srcId="{11119252-34CE-4784-9200-9DFB5AEAFD9B}" destId="{29545EE5-E310-42E7-B8B9-7814AAFF45BB}" srcOrd="0" destOrd="0" presId="urn:microsoft.com/office/officeart/2005/8/layout/architecture"/>
    <dgm:cxn modelId="{7632EB76-96F1-4063-939B-D8CC0817A0D1}" type="presOf" srcId="{CE924071-36A3-48C3-9FE8-122FA6CC19C0}" destId="{C835314F-D53F-4AF0-BD1D-B5A1DA5813E6}" srcOrd="0" destOrd="0" presId="urn:microsoft.com/office/officeart/2005/8/layout/architecture"/>
    <dgm:cxn modelId="{3E8A2B59-BF83-4F7E-8644-4255F004E9BD}" type="presOf" srcId="{48EDEC0F-68FB-475A-AF7F-90B15E8707ED}" destId="{1679ED8E-CBC1-4220-96BA-DE5680C43475}" srcOrd="0" destOrd="0" presId="urn:microsoft.com/office/officeart/2005/8/layout/architecture"/>
    <dgm:cxn modelId="{C12A645A-E198-4741-B5A2-25636B76AC9E}" srcId="{BF8C081F-FA50-49CB-BD8D-EC6C2D32BA9A}" destId="{CE924071-36A3-48C3-9FE8-122FA6CC19C0}" srcOrd="4" destOrd="0" parTransId="{8FF6CE3C-7D66-48FD-BD13-AE7E38A85C5A}" sibTransId="{6A8B0B89-458D-4544-B80A-355E364F1775}"/>
    <dgm:cxn modelId="{12E4B393-B976-428B-A5B2-0562B5662989}" srcId="{BF8C081F-FA50-49CB-BD8D-EC6C2D32BA9A}" destId="{CE64E9CE-0D42-4198-89B6-F6C7C3B4E8D6}" srcOrd="2" destOrd="0" parTransId="{F9AFCB46-F4FE-4646-B44B-5A1E1D5A937F}" sibTransId="{F0D0672D-1D55-4B68-A7E0-5752CDDF69E6}"/>
    <dgm:cxn modelId="{1E87D99B-55A8-4567-8724-44D7B387EEA6}" srcId="{BF8C081F-FA50-49CB-BD8D-EC6C2D32BA9A}" destId="{E1454F40-A8B1-4E80-BDAC-FCAF588E7007}" srcOrd="1" destOrd="0" parTransId="{E6AECA3E-DB9A-43BB-B7F1-FDEDEC77F698}" sibTransId="{99FEAD38-9CA5-4CD5-8FE8-32E6C0439FA5}"/>
    <dgm:cxn modelId="{6647E29D-FFBF-4B16-AD3A-2B804D018639}" type="presOf" srcId="{56A7BD8D-B678-4FBF-9479-5AED92E03399}" destId="{AA116CD2-AC2A-4E0F-9B94-BB249B9659FE}" srcOrd="0" destOrd="0" presId="urn:microsoft.com/office/officeart/2005/8/layout/architecture"/>
    <dgm:cxn modelId="{E669F3DF-6E26-4DFE-B2BE-DBED6B47C1CF}" type="presOf" srcId="{BF8C081F-FA50-49CB-BD8D-EC6C2D32BA9A}" destId="{44C9950E-2755-4EF7-B754-BC10CE9D1039}" srcOrd="0" destOrd="0" presId="urn:microsoft.com/office/officeart/2005/8/layout/architecture"/>
    <dgm:cxn modelId="{CF4311EE-FE1F-4D7A-AFCC-62211BFD0279}" srcId="{BF8C081F-FA50-49CB-BD8D-EC6C2D32BA9A}" destId="{9A5738C4-4ACB-4D25-83E8-A7F9E58CE530}" srcOrd="0" destOrd="0" parTransId="{2977A958-C70A-4D1F-84EC-11B542BC56B3}" sibTransId="{A23EFEFD-490C-4334-86CE-C3B45CFEA85B}"/>
    <dgm:cxn modelId="{2C8DC9F2-F16E-4FA1-B49A-579EDD6A9118}" type="presOf" srcId="{9A5738C4-4ACB-4D25-83E8-A7F9E58CE530}" destId="{6D491E6E-1363-4CCA-B54B-B9B56BCA01E9}" srcOrd="0" destOrd="0" presId="urn:microsoft.com/office/officeart/2005/8/layout/architecture"/>
    <dgm:cxn modelId="{8CD9ADF7-E0DD-4544-8022-72F040139202}" srcId="{BF8C081F-FA50-49CB-BD8D-EC6C2D32BA9A}" destId="{56A7BD8D-B678-4FBF-9479-5AED92E03399}" srcOrd="3" destOrd="0" parTransId="{661F4178-3380-4776-B597-3E8AABE60E34}" sibTransId="{E7B8C6AC-8CF3-43DD-8491-002CD6F5A8D9}"/>
    <dgm:cxn modelId="{79C6DF1D-F010-433D-A623-5A0A552F269B}" type="presParOf" srcId="{1679ED8E-CBC1-4220-96BA-DE5680C43475}" destId="{12A3FE6D-26DB-46EC-9C1E-27B33B0F7A1C}" srcOrd="0" destOrd="0" presId="urn:microsoft.com/office/officeart/2005/8/layout/architecture"/>
    <dgm:cxn modelId="{9C0B3933-DEF8-4A32-ADB4-7CBD39DF8B8C}" type="presParOf" srcId="{12A3FE6D-26DB-46EC-9C1E-27B33B0F7A1C}" destId="{44C9950E-2755-4EF7-B754-BC10CE9D1039}" srcOrd="0" destOrd="0" presId="urn:microsoft.com/office/officeart/2005/8/layout/architecture"/>
    <dgm:cxn modelId="{68C4E818-1432-45B3-9AF8-6F09E1527228}" type="presParOf" srcId="{12A3FE6D-26DB-46EC-9C1E-27B33B0F7A1C}" destId="{87DFD11F-45F8-4090-8BF9-A96E0FA22ABF}" srcOrd="1" destOrd="0" presId="urn:microsoft.com/office/officeart/2005/8/layout/architecture"/>
    <dgm:cxn modelId="{CED6172F-D4C4-4C10-9691-91E722988720}" type="presParOf" srcId="{12A3FE6D-26DB-46EC-9C1E-27B33B0F7A1C}" destId="{2EFACBFA-C968-4073-81A9-EA569153747F}" srcOrd="2" destOrd="0" presId="urn:microsoft.com/office/officeart/2005/8/layout/architecture"/>
    <dgm:cxn modelId="{115146F5-7F94-4ABD-A23B-51B376F08D9F}" type="presParOf" srcId="{2EFACBFA-C968-4073-81A9-EA569153747F}" destId="{72C91762-54DF-4C34-AA36-CE81FA85842E}" srcOrd="0" destOrd="0" presId="urn:microsoft.com/office/officeart/2005/8/layout/architecture"/>
    <dgm:cxn modelId="{05FD7481-EC6D-48D9-A563-D3CC3E3B50AA}" type="presParOf" srcId="{72C91762-54DF-4C34-AA36-CE81FA85842E}" destId="{6D491E6E-1363-4CCA-B54B-B9B56BCA01E9}" srcOrd="0" destOrd="0" presId="urn:microsoft.com/office/officeart/2005/8/layout/architecture"/>
    <dgm:cxn modelId="{5F13FF37-E445-47D2-9034-5485755DE139}" type="presParOf" srcId="{72C91762-54DF-4C34-AA36-CE81FA85842E}" destId="{05C218E7-F705-444C-8DF8-5C5F4F009CF5}" srcOrd="1" destOrd="0" presId="urn:microsoft.com/office/officeart/2005/8/layout/architecture"/>
    <dgm:cxn modelId="{5ADF6525-3804-4860-BA77-3044804F89C2}" type="presParOf" srcId="{2EFACBFA-C968-4073-81A9-EA569153747F}" destId="{001F1838-DC6B-4E29-8897-D833A3DB6F35}" srcOrd="1" destOrd="0" presId="urn:microsoft.com/office/officeart/2005/8/layout/architecture"/>
    <dgm:cxn modelId="{CB1F3DE6-E472-4C66-99E9-D7C84D1CBBC6}" type="presParOf" srcId="{2EFACBFA-C968-4073-81A9-EA569153747F}" destId="{132223AD-F36F-4011-842B-5977A9735DE4}" srcOrd="2" destOrd="0" presId="urn:microsoft.com/office/officeart/2005/8/layout/architecture"/>
    <dgm:cxn modelId="{B6726529-1D77-473F-B716-A48483F5D308}" type="presParOf" srcId="{132223AD-F36F-4011-842B-5977A9735DE4}" destId="{B631EDFE-EB6C-4CC0-9E14-010A39043C06}" srcOrd="0" destOrd="0" presId="urn:microsoft.com/office/officeart/2005/8/layout/architecture"/>
    <dgm:cxn modelId="{8A04B8A6-FD60-4853-800F-1E433F3D216F}" type="presParOf" srcId="{132223AD-F36F-4011-842B-5977A9735DE4}" destId="{849554A8-DBC4-4027-8BED-95FFC7CB34E9}" srcOrd="1" destOrd="0" presId="urn:microsoft.com/office/officeart/2005/8/layout/architecture"/>
    <dgm:cxn modelId="{B023F52B-E1A3-4921-8987-12AEF0D83855}" type="presParOf" srcId="{2EFACBFA-C968-4073-81A9-EA569153747F}" destId="{A667F06B-BFED-44F7-AB47-363C9A45C5C7}" srcOrd="3" destOrd="0" presId="urn:microsoft.com/office/officeart/2005/8/layout/architecture"/>
    <dgm:cxn modelId="{FD746500-23AA-4AF0-8662-0FCF75C4AC83}" type="presParOf" srcId="{2EFACBFA-C968-4073-81A9-EA569153747F}" destId="{819DC70D-9B87-4AC2-B87B-5E0022AA8E94}" srcOrd="4" destOrd="0" presId="urn:microsoft.com/office/officeart/2005/8/layout/architecture"/>
    <dgm:cxn modelId="{3B8BF8CC-6092-4825-9ED4-C54EF6A23DE1}" type="presParOf" srcId="{819DC70D-9B87-4AC2-B87B-5E0022AA8E94}" destId="{6D9CFFB4-D9B7-4014-8155-2D92BE6CDB26}" srcOrd="0" destOrd="0" presId="urn:microsoft.com/office/officeart/2005/8/layout/architecture"/>
    <dgm:cxn modelId="{1E21E17B-B187-4DE1-BA4E-236AB142C652}" type="presParOf" srcId="{819DC70D-9B87-4AC2-B87B-5E0022AA8E94}" destId="{871F9BA7-8EB6-4D6E-A1C4-FC251A9FCFF7}" srcOrd="1" destOrd="0" presId="urn:microsoft.com/office/officeart/2005/8/layout/architecture"/>
    <dgm:cxn modelId="{914DF5B8-80D8-4A10-BC5C-6236D8CD580C}" type="presParOf" srcId="{2EFACBFA-C968-4073-81A9-EA569153747F}" destId="{3D929C94-AB31-4910-9DA1-D14D45CE500F}" srcOrd="5" destOrd="0" presId="urn:microsoft.com/office/officeart/2005/8/layout/architecture"/>
    <dgm:cxn modelId="{D59CCA00-2AEA-4506-8AC2-1F295DFF347A}" type="presParOf" srcId="{2EFACBFA-C968-4073-81A9-EA569153747F}" destId="{84E00E45-067E-4221-BEB0-17740497565F}" srcOrd="6" destOrd="0" presId="urn:microsoft.com/office/officeart/2005/8/layout/architecture"/>
    <dgm:cxn modelId="{2AD8E6BD-33F4-4E12-A92B-2A40CA0050AA}" type="presParOf" srcId="{84E00E45-067E-4221-BEB0-17740497565F}" destId="{AA116CD2-AC2A-4E0F-9B94-BB249B9659FE}" srcOrd="0" destOrd="0" presId="urn:microsoft.com/office/officeart/2005/8/layout/architecture"/>
    <dgm:cxn modelId="{34783444-6FED-4758-986C-204F63306C62}" type="presParOf" srcId="{84E00E45-067E-4221-BEB0-17740497565F}" destId="{013911A2-6B43-4CC6-89E9-1329E6F54AFE}" srcOrd="1" destOrd="0" presId="urn:microsoft.com/office/officeart/2005/8/layout/architecture"/>
    <dgm:cxn modelId="{1F88F6EE-FE38-4D57-9429-42858008D60C}" type="presParOf" srcId="{2EFACBFA-C968-4073-81A9-EA569153747F}" destId="{EF3FEB5C-A216-4771-B088-29C739CADA00}" srcOrd="7" destOrd="0" presId="urn:microsoft.com/office/officeart/2005/8/layout/architecture"/>
    <dgm:cxn modelId="{6E5340E8-B287-403B-A9F1-A473C67B34C2}" type="presParOf" srcId="{2EFACBFA-C968-4073-81A9-EA569153747F}" destId="{B6B638F2-40EB-403D-B1F2-2F92B10EEC49}" srcOrd="8" destOrd="0" presId="urn:microsoft.com/office/officeart/2005/8/layout/architecture"/>
    <dgm:cxn modelId="{7A84D52B-FDE5-4886-9A12-4BAADB752D5B}" type="presParOf" srcId="{B6B638F2-40EB-403D-B1F2-2F92B10EEC49}" destId="{C835314F-D53F-4AF0-BD1D-B5A1DA5813E6}" srcOrd="0" destOrd="0" presId="urn:microsoft.com/office/officeart/2005/8/layout/architecture"/>
    <dgm:cxn modelId="{CD1CCD9C-DBC7-420F-AC5B-F28DB1EEE2CC}" type="presParOf" srcId="{B6B638F2-40EB-403D-B1F2-2F92B10EEC49}" destId="{F952A9E6-F879-43DB-B16D-919AE36B3E0A}" srcOrd="1" destOrd="0" presId="urn:microsoft.com/office/officeart/2005/8/layout/architecture"/>
    <dgm:cxn modelId="{11600FE2-762A-49A7-B9E8-7A87C1D1B67F}" type="presParOf" srcId="{2EFACBFA-C968-4073-81A9-EA569153747F}" destId="{EA341489-F082-4834-BF6B-BE8B9DB2AAD9}" srcOrd="9" destOrd="0" presId="urn:microsoft.com/office/officeart/2005/8/layout/architecture"/>
    <dgm:cxn modelId="{77A05F5F-7C46-4E65-BEE3-FF908E4910B1}" type="presParOf" srcId="{2EFACBFA-C968-4073-81A9-EA569153747F}" destId="{29DF1198-A204-47BD-98E6-87CB7F41A0A1}" srcOrd="10" destOrd="0" presId="urn:microsoft.com/office/officeart/2005/8/layout/architecture"/>
    <dgm:cxn modelId="{4FA24393-AFE8-43A7-9724-7CC7C69CECB3}" type="presParOf" srcId="{29DF1198-A204-47BD-98E6-87CB7F41A0A1}" destId="{29545EE5-E310-42E7-B8B9-7814AAFF45BB}" srcOrd="0" destOrd="0" presId="urn:microsoft.com/office/officeart/2005/8/layout/architecture"/>
    <dgm:cxn modelId="{F3820E77-F488-47A9-BA3A-0215B0235FC1}" type="presParOf" srcId="{29DF1198-A204-47BD-98E6-87CB7F41A0A1}" destId="{E6B45FC6-81AB-45BB-BBEC-96D68C85CCF0}" srcOrd="1" destOrd="0" presId="urn:microsoft.com/office/officeart/2005/8/layout/architecture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C9950E-2755-4EF7-B754-BC10CE9D1039}">
      <dsp:nvSpPr>
        <dsp:cNvPr id="0" name=""/>
        <dsp:cNvSpPr/>
      </dsp:nvSpPr>
      <dsp:spPr>
        <a:xfrm>
          <a:off x="2087" y="3372825"/>
          <a:ext cx="10566289" cy="1415688"/>
        </a:xfrm>
        <a:prstGeom prst="roundRect">
          <a:avLst>
            <a:gd name="adj" fmla="val 10000"/>
          </a:avLst>
        </a:prstGeom>
        <a:solidFill>
          <a:schemeClr val="lt1"/>
        </a:solidFill>
        <a:ln w="12700" cap="flat" cmpd="sng" algn="ctr">
          <a:solidFill>
            <a:schemeClr val="accent1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914400" rtl="0" eaLnBrk="1" latinLnBrk="0" hangingPunct="1">
            <a:lnSpc>
              <a:spcPct val="90000"/>
            </a:lnSpc>
            <a:spcBef>
              <a:spcPct val="0"/>
            </a:spcBef>
            <a:spcAft>
              <a:spcPts val="0"/>
            </a:spcAft>
            <a:buSzPts val="2800"/>
            <a:buNone/>
          </a:pPr>
          <a:r>
            <a:rPr lang="en-US" sz="3600" b="1" kern="1200" dirty="0">
              <a:solidFill>
                <a:schemeClr val="accent2"/>
              </a:solidFill>
              <a:latin typeface="+mj-lt"/>
              <a:ea typeface="+mj-ea"/>
              <a:cs typeface="+mj-cs"/>
            </a:rPr>
            <a:t>SAS, Python, SQL, Tableau</a:t>
          </a:r>
        </a:p>
      </dsp:txBody>
      <dsp:txXfrm>
        <a:off x="43551" y="3414289"/>
        <a:ext cx="10483361" cy="1332760"/>
      </dsp:txXfrm>
    </dsp:sp>
    <dsp:sp modelId="{6D491E6E-1363-4CCA-B54B-B9B56BCA01E9}">
      <dsp:nvSpPr>
        <dsp:cNvPr id="0" name=""/>
        <dsp:cNvSpPr/>
      </dsp:nvSpPr>
      <dsp:spPr>
        <a:xfrm>
          <a:off x="2087" y="2942"/>
          <a:ext cx="1411631" cy="2999339"/>
        </a:xfrm>
        <a:prstGeom prst="roundRect">
          <a:avLst>
            <a:gd name="adj" fmla="val 10000"/>
          </a:avLst>
        </a:prstGeom>
        <a:solidFill>
          <a:schemeClr val="lt1"/>
        </a:solidFill>
        <a:ln w="12700" cap="flat" cmpd="sng" algn="ctr">
          <a:solidFill>
            <a:schemeClr val="accent1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>
              <a:solidFill>
                <a:schemeClr val="accent2"/>
              </a:solidFill>
              <a:latin typeface="+mj-lt"/>
              <a:ea typeface="+mj-ea"/>
              <a:cs typeface="+mj-cs"/>
            </a:rPr>
            <a:t>17</a:t>
          </a:r>
          <a:r>
            <a:rPr lang="en-US" sz="2800" kern="1200" dirty="0"/>
            <a:t> </a:t>
          </a:r>
          <a:r>
            <a:rPr lang="en-US" sz="2800" b="1" kern="1200" dirty="0">
              <a:solidFill>
                <a:schemeClr val="accent2"/>
              </a:solidFill>
              <a:latin typeface="+mj-lt"/>
              <a:ea typeface="+mj-ea"/>
              <a:cs typeface="+mj-cs"/>
            </a:rPr>
            <a:t>Courses</a:t>
          </a:r>
        </a:p>
      </dsp:txBody>
      <dsp:txXfrm>
        <a:off x="43432" y="44287"/>
        <a:ext cx="1328941" cy="2916649"/>
      </dsp:txXfrm>
    </dsp:sp>
    <dsp:sp modelId="{B631EDFE-EB6C-4CC0-9E14-010A39043C06}">
      <dsp:nvSpPr>
        <dsp:cNvPr id="0" name=""/>
        <dsp:cNvSpPr/>
      </dsp:nvSpPr>
      <dsp:spPr>
        <a:xfrm>
          <a:off x="1532295" y="2942"/>
          <a:ext cx="1904051" cy="2999339"/>
        </a:xfrm>
        <a:prstGeom prst="roundRect">
          <a:avLst>
            <a:gd name="adj" fmla="val 10000"/>
          </a:avLst>
        </a:prstGeom>
        <a:solidFill>
          <a:schemeClr val="lt1"/>
        </a:solidFill>
        <a:ln w="12700" cap="flat" cmpd="sng" algn="ctr">
          <a:solidFill>
            <a:schemeClr val="accent1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>
              <a:solidFill>
                <a:schemeClr val="accent2"/>
              </a:solidFill>
              <a:latin typeface="+mj-lt"/>
              <a:ea typeface="+mj-ea"/>
              <a:cs typeface="+mj-cs"/>
            </a:rPr>
            <a:t>4</a:t>
          </a:r>
          <a:r>
            <a:rPr lang="en-US" sz="2800" kern="1200" dirty="0"/>
            <a:t> </a:t>
          </a:r>
          <a:r>
            <a:rPr lang="en-US" sz="2800" b="1" kern="1200" dirty="0">
              <a:solidFill>
                <a:schemeClr val="accent2"/>
              </a:solidFill>
              <a:latin typeface="+mj-lt"/>
              <a:ea typeface="+mj-ea"/>
              <a:cs typeface="+mj-cs"/>
            </a:rPr>
            <a:t>SAS</a:t>
          </a:r>
        </a:p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>
              <a:solidFill>
                <a:schemeClr val="accent2"/>
              </a:solidFill>
              <a:latin typeface="+mj-lt"/>
              <a:ea typeface="+mj-ea"/>
              <a:cs typeface="+mj-cs"/>
            </a:rPr>
            <a:t>Certificates</a:t>
          </a:r>
        </a:p>
      </dsp:txBody>
      <dsp:txXfrm>
        <a:off x="1588063" y="58710"/>
        <a:ext cx="1792515" cy="2887803"/>
      </dsp:txXfrm>
    </dsp:sp>
    <dsp:sp modelId="{6D9CFFB4-D9B7-4014-8155-2D92BE6CDB26}">
      <dsp:nvSpPr>
        <dsp:cNvPr id="0" name=""/>
        <dsp:cNvSpPr/>
      </dsp:nvSpPr>
      <dsp:spPr>
        <a:xfrm>
          <a:off x="3554924" y="2942"/>
          <a:ext cx="1795920" cy="2999339"/>
        </a:xfrm>
        <a:prstGeom prst="roundRect">
          <a:avLst>
            <a:gd name="adj" fmla="val 10000"/>
          </a:avLst>
        </a:prstGeom>
        <a:solidFill>
          <a:schemeClr val="lt1"/>
        </a:solidFill>
        <a:ln w="12700" cap="flat" cmpd="sng" algn="ctr">
          <a:solidFill>
            <a:schemeClr val="accent1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914400" rtl="0" eaLnBrk="1" latinLnBrk="0" hangingPunct="1">
            <a:lnSpc>
              <a:spcPct val="90000"/>
            </a:lnSpc>
            <a:spcBef>
              <a:spcPct val="0"/>
            </a:spcBef>
            <a:spcAft>
              <a:spcPts val="0"/>
            </a:spcAft>
            <a:buSzPts val="2800"/>
            <a:buNone/>
          </a:pPr>
          <a:r>
            <a:rPr lang="en-US" sz="2800" b="1" kern="1200" dirty="0">
              <a:solidFill>
                <a:schemeClr val="accent2"/>
              </a:solidFill>
              <a:latin typeface="+mj-lt"/>
              <a:ea typeface="+mj-ea"/>
              <a:cs typeface="+mj-cs"/>
            </a:rPr>
            <a:t>Google Analytics IQ</a:t>
          </a:r>
        </a:p>
      </dsp:txBody>
      <dsp:txXfrm>
        <a:off x="3607525" y="55543"/>
        <a:ext cx="1690718" cy="2894137"/>
      </dsp:txXfrm>
    </dsp:sp>
    <dsp:sp modelId="{AA116CD2-AC2A-4E0F-9B94-BB249B9659FE}">
      <dsp:nvSpPr>
        <dsp:cNvPr id="0" name=""/>
        <dsp:cNvSpPr/>
      </dsp:nvSpPr>
      <dsp:spPr>
        <a:xfrm>
          <a:off x="5469421" y="2942"/>
          <a:ext cx="1785177" cy="2999339"/>
        </a:xfrm>
        <a:prstGeom prst="roundRect">
          <a:avLst>
            <a:gd name="adj" fmla="val 10000"/>
          </a:avLst>
        </a:prstGeom>
        <a:solidFill>
          <a:schemeClr val="lt1"/>
        </a:solidFill>
        <a:ln w="12700" cap="flat" cmpd="sng" algn="ctr">
          <a:solidFill>
            <a:schemeClr val="accent1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>
              <a:solidFill>
                <a:schemeClr val="accent2"/>
              </a:solidFill>
              <a:latin typeface="+mj-lt"/>
              <a:ea typeface="+mj-ea"/>
              <a:cs typeface="+mj-cs"/>
            </a:rPr>
            <a:t>MFA Boston and Houston</a:t>
          </a:r>
        </a:p>
      </dsp:txBody>
      <dsp:txXfrm>
        <a:off x="5521707" y="55228"/>
        <a:ext cx="1680605" cy="2894767"/>
      </dsp:txXfrm>
    </dsp:sp>
    <dsp:sp modelId="{C835314F-D53F-4AF0-BD1D-B5A1DA5813E6}">
      <dsp:nvSpPr>
        <dsp:cNvPr id="0" name=""/>
        <dsp:cNvSpPr/>
      </dsp:nvSpPr>
      <dsp:spPr>
        <a:xfrm>
          <a:off x="7373176" y="2942"/>
          <a:ext cx="1664991" cy="2999339"/>
        </a:xfrm>
        <a:prstGeom prst="roundRect">
          <a:avLst>
            <a:gd name="adj" fmla="val 10000"/>
          </a:avLst>
        </a:prstGeom>
        <a:solidFill>
          <a:schemeClr val="lt1"/>
        </a:solidFill>
        <a:ln w="12700" cap="flat" cmpd="sng" algn="ctr">
          <a:solidFill>
            <a:schemeClr val="accent1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>
              <a:solidFill>
                <a:schemeClr val="accent2"/>
              </a:solidFill>
              <a:latin typeface="+mj-lt"/>
              <a:ea typeface="+mj-ea"/>
              <a:cs typeface="+mj-cs"/>
            </a:rPr>
            <a:t>Data Scientist with Python</a:t>
          </a:r>
        </a:p>
      </dsp:txBody>
      <dsp:txXfrm>
        <a:off x="7421942" y="51708"/>
        <a:ext cx="1567459" cy="2901807"/>
      </dsp:txXfrm>
    </dsp:sp>
    <dsp:sp modelId="{29545EE5-E310-42E7-B8B9-7814AAFF45BB}">
      <dsp:nvSpPr>
        <dsp:cNvPr id="0" name=""/>
        <dsp:cNvSpPr/>
      </dsp:nvSpPr>
      <dsp:spPr>
        <a:xfrm>
          <a:off x="9156745" y="2942"/>
          <a:ext cx="1411631" cy="2999339"/>
        </a:xfrm>
        <a:prstGeom prst="roundRect">
          <a:avLst>
            <a:gd name="adj" fmla="val 10000"/>
          </a:avLst>
        </a:prstGeom>
        <a:solidFill>
          <a:schemeClr val="lt1"/>
        </a:solidFill>
        <a:ln w="12700" cap="flat" cmpd="sng" algn="ctr">
          <a:solidFill>
            <a:schemeClr val="accent1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914400" rtl="0" eaLnBrk="1" latinLnBrk="0" hangingPunct="1">
            <a:lnSpc>
              <a:spcPct val="90000"/>
            </a:lnSpc>
            <a:spcBef>
              <a:spcPct val="0"/>
            </a:spcBef>
            <a:spcAft>
              <a:spcPts val="0"/>
            </a:spcAft>
            <a:buSzPts val="2800"/>
            <a:buNone/>
          </a:pPr>
          <a:r>
            <a:rPr lang="en-US" sz="2800" b="1" kern="1200" dirty="0">
              <a:solidFill>
                <a:schemeClr val="accent2"/>
              </a:solidFill>
              <a:latin typeface="+mj-lt"/>
              <a:ea typeface="+mj-ea"/>
              <a:cs typeface="+mj-cs"/>
            </a:rPr>
            <a:t>Lean In Book Club</a:t>
          </a:r>
        </a:p>
      </dsp:txBody>
      <dsp:txXfrm>
        <a:off x="9198090" y="44287"/>
        <a:ext cx="1328941" cy="291664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architecture">
  <dgm:title val="Architecture Layout"/>
  <dgm:desc val="Use to show hierarchical relationships that build from the bottom up. This layout works well for showing architectural components or objects that build on other objects."/>
  <dgm:catLst>
    <dgm:cat type="hierarchy" pri="4500"/>
    <dgm:cat type="list" pri="24500"/>
    <dgm:cat type="relationship" pri="10500"/>
    <dgm:cat type="officeonline" pri="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b"/>
        </dgm:alg>
      </dgm:if>
      <dgm:else name="Name3">
        <dgm:alg type="lin">
          <dgm:param type="linDir" val="fromR"/>
          <dgm:param type="nodeVertAlign" val="b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B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b"/>
              </dgm:alg>
            </dgm:if>
            <dgm:else name="Name10">
              <dgm:alg type="lin">
                <dgm:param type="linDir" val="fromR"/>
                <dgm:param type="nodeVertAlign" val="b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B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b"/>
                    </dgm:alg>
                  </dgm:if>
                  <dgm:else name="Name17">
                    <dgm:alg type="lin">
                      <dgm:param type="linDir" val="fromR"/>
                      <dgm:param type="nodeVertAlign" val="b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B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b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b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B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b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b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E7F294-4430-441F-9877-57F46C25AF27}" type="datetimeFigureOut">
              <a:rPr lang="en-US" smtClean="0"/>
              <a:t>2/15/2018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560C5B-13D4-44A8-803B-CA3FA310D3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9010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560C5B-13D4-44A8-803B-CA3FA310D32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53864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34960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66977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democratic of deep learning </a:t>
            </a:r>
            <a:r>
              <a:rPr lang="en-US" dirty="0" err="1"/>
              <a:t>feifei</a:t>
            </a:r>
            <a:r>
              <a:rPr lang="en-US" dirty="0"/>
              <a:t> li</a:t>
            </a:r>
          </a:p>
          <a:p>
            <a:r>
              <a:rPr lang="en-US" dirty="0"/>
              <a:t>  - MOOC</a:t>
            </a:r>
          </a:p>
          <a:p>
            <a:r>
              <a:rPr lang="en-US" dirty="0"/>
              <a:t>  - Tools </a:t>
            </a:r>
          </a:p>
          <a:p>
            <a:r>
              <a:rPr lang="en-US" dirty="0"/>
              <a:t>    --anaconda, </a:t>
            </a:r>
            <a:r>
              <a:rPr lang="en-US" dirty="0" err="1"/>
              <a:t>tensorflow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56474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A12AD5-1332-403E-BD22-3BBFF8E768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DDE3D59-BAD9-4D06-B2BE-3481EC341E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BC41A4-5795-42B2-AE99-01BE9931DC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6AC9C-B125-4670-A26E-BB6C437D5607}" type="datetimeFigureOut">
              <a:rPr lang="en-US" smtClean="0"/>
              <a:t>2/15/2018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4090C8-9816-4823-B6AD-00ED7B383C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D263B2-9DB6-4673-AF11-55AC50F72A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BB819-0B7E-420E-9741-9ADD8D5162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1053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2A07A-6B64-45DA-8254-6C449C472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D5A112B-4AD3-4DDE-9EDA-C62BE2522D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5BE318-7226-4F05-8BA9-C8E8978677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6AC9C-B125-4670-A26E-BB6C437D5607}" type="datetimeFigureOut">
              <a:rPr lang="en-US" smtClean="0"/>
              <a:t>2/15/2018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A1BAA2-16AC-427E-9463-3F8387DB81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4A27E6-F0CC-448C-9E6D-CAF6250B5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BB819-0B7E-420E-9741-9ADD8D5162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1411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DD5981F-B87D-4DA3-9904-373FE00C7A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6A4B39-65B5-4357-9C15-6F9C3579A5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55DE04-1533-4A0D-99BB-E7E1E8845E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6AC9C-B125-4670-A26E-BB6C437D5607}" type="datetimeFigureOut">
              <a:rPr lang="en-US" smtClean="0"/>
              <a:t>2/15/2018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F0B7A7-D6E1-430D-A01F-B064A2A2A2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254698-8316-4A48-A64C-04CF9272C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BB819-0B7E-420E-9741-9ADD8D5162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6425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175494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D1567-06B1-496B-AB0E-82D47993D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579DC-5F08-44B0-B25C-793439F104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8C1484-3A37-4176-8D50-FB211618E2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6AC9C-B125-4670-A26E-BB6C437D5607}" type="datetimeFigureOut">
              <a:rPr lang="en-US" smtClean="0"/>
              <a:t>2/15/2018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D348E3-16BF-4C5B-BDAE-483DA340C2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B4B04C-5EA9-48AC-B71B-7D4A59AB5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BB819-0B7E-420E-9741-9ADD8D5162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1849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24EC75-2AF9-445B-BE3A-481B7121C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AE5768-819C-4BFB-BA5A-229E79C30D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57B7BE-1B6D-48F9-95B1-C820F3D1C7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6AC9C-B125-4670-A26E-BB6C437D5607}" type="datetimeFigureOut">
              <a:rPr lang="en-US" smtClean="0"/>
              <a:t>2/15/2018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4EFA8D-2AC5-4110-9442-E35D93FFA4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C499E8-4439-4D78-B23F-863147BE71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BB819-0B7E-420E-9741-9ADD8D5162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3926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0C7D6F-FD44-4F59-AEA1-B42713AD1C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D2A0C8-B6B5-4E43-9918-DFDAD05E06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A496BE-C0BF-43EE-A52E-C0D58B32A5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B6E927-74B9-46BD-A0F0-C8FAD02C47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6AC9C-B125-4670-A26E-BB6C437D5607}" type="datetimeFigureOut">
              <a:rPr lang="en-US" smtClean="0"/>
              <a:t>2/15/2018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3A724E-71F4-421E-AE56-E2BA7265F7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0DC147-5F30-4D99-800C-B7B4FD2B0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BB819-0B7E-420E-9741-9ADD8D5162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1388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31055-843F-4AEF-86FE-17514B886F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B74C68-81DA-4166-A82D-67F1C15059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F12DAF-8C0D-437C-A4E4-FFD4B6B30B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EA53A1A-9C45-44EA-BEB6-D69C836601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C9A15A-BE2A-4856-8B62-1C18ED46AE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3546EAF-25F0-49E4-B0D6-02D0B33A16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6AC9C-B125-4670-A26E-BB6C437D5607}" type="datetimeFigureOut">
              <a:rPr lang="en-US" smtClean="0"/>
              <a:t>2/15/2018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E70BC33-05D3-4C9E-AF64-E75AB5E355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DE6418E-A621-4084-93AE-A58E94D32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BB819-0B7E-420E-9741-9ADD8D5162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494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3396BF-361C-442F-99AF-D09E52297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ECDB604-2C04-4888-96BA-B2E8C55E12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6AC9C-B125-4670-A26E-BB6C437D5607}" type="datetimeFigureOut">
              <a:rPr lang="en-US" smtClean="0"/>
              <a:t>2/15/2018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D1B3C3-263E-4678-A1F5-F8C79767D6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A82955-ACAC-4C95-B5EE-3294BF997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BB819-0B7E-420E-9741-9ADD8D5162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1678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9BCC4FD-2BCB-4262-8A03-48F5B05ED8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6AC9C-B125-4670-A26E-BB6C437D5607}" type="datetimeFigureOut">
              <a:rPr lang="en-US" smtClean="0"/>
              <a:t>2/15/2018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9A5EF4B-1CAD-43C5-BCC1-B62DDD0E8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C8C55D-323D-4B71-B7B4-B2BF9F295D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BB819-0B7E-420E-9741-9ADD8D5162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9852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D3BC07-0807-40EE-96D6-37C4FEB67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057187-0BE8-44ED-AB57-F6E9FE7817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A57DA6-F696-43C9-9B1E-56FCD05331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D52FA9-9B71-4EA7-A6BF-1FA6F02044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6AC9C-B125-4670-A26E-BB6C437D5607}" type="datetimeFigureOut">
              <a:rPr lang="en-US" smtClean="0"/>
              <a:t>2/15/2018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B0E950-0AB2-47AD-BAE4-F276D8CCF5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8A67AA-9550-42FA-802B-F5B01BD9D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BB819-0B7E-420E-9741-9ADD8D5162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9687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AD492-5D26-4A4E-AEEB-572087284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0D92E47-B58D-4B5E-848C-79062C4FE84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8DE62D-B945-467D-9FBC-5A3ABA413C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701BBF-CD1C-4557-8830-EEC978DC7A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6AC9C-B125-4670-A26E-BB6C437D5607}" type="datetimeFigureOut">
              <a:rPr lang="en-US" smtClean="0"/>
              <a:t>2/15/2018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A7452E-B54C-4E49-8902-9FCD15035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193313-12CF-44A8-817A-7A96489A39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0BB819-0B7E-420E-9741-9ADD8D5162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8036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4EC552C-3646-4C2B-ACE9-988215DFC0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105543-D284-497E-8789-80504CD11F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E36BA8-E5CC-4AC0-B385-BC01E6C62D6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76AC9C-B125-4670-A26E-BB6C437D5607}" type="datetimeFigureOut">
              <a:rPr lang="en-US" smtClean="0"/>
              <a:t>2/15/2018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F12FD4-95A9-4716-9372-3AAC50BC95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21E44D-D6AD-4674-9D33-4A6E050781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0BB819-0B7E-420E-9741-9ADD8D5162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0616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E20EB187-900F-4AF5-813B-101456D9FD3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Related image">
            <a:extLst>
              <a:ext uri="{FF2B5EF4-FFF2-40B4-BE49-F238E27FC236}">
                <a16:creationId xmlns:a16="http://schemas.microsoft.com/office/drawing/2014/main" id="{D5D28B7F-91E7-4C18-940B-4D5CD02A99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624D17C8-E9C2-48A4-AA36-D7048A6CCC41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286000"/>
            <a:ext cx="0" cy="22860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63EDC43-E44E-4273-82CA-2DD045CA4A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87349" y="1200152"/>
            <a:ext cx="6897171" cy="4457696"/>
          </a:xfrm>
        </p:spPr>
        <p:txBody>
          <a:bodyPr anchor="ctr">
            <a:normAutofit/>
          </a:bodyPr>
          <a:lstStyle/>
          <a:p>
            <a:pPr algn="l">
              <a:spcBef>
                <a:spcPts val="0"/>
              </a:spcBef>
              <a:buSzPts val="2800"/>
            </a:pPr>
            <a:r>
              <a:rPr lang="en-US" sz="8000" b="1" dirty="0">
                <a:solidFill>
                  <a:schemeClr val="accent2"/>
                </a:solidFill>
              </a:rPr>
              <a:t>Liping’s Journey</a:t>
            </a:r>
          </a:p>
        </p:txBody>
      </p:sp>
    </p:spTree>
    <p:extLst>
      <p:ext uri="{BB962C8B-B14F-4D97-AF65-F5344CB8AC3E}">
        <p14:creationId xmlns:p14="http://schemas.microsoft.com/office/powerpoint/2010/main" val="38593026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2D33CD-CD70-46F2-AEBA-2B1ECE4D73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solidFill>
                  <a:schemeClr val="accent2"/>
                </a:solidFill>
              </a:rPr>
              <a:t>Democratizing AI</a:t>
            </a:r>
          </a:p>
        </p:txBody>
      </p:sp>
      <p:pic>
        <p:nvPicPr>
          <p:cNvPr id="7" name="Picture 6" descr="A picture containing person&#10;&#10;Description generated with high confidence">
            <a:extLst>
              <a:ext uri="{FF2B5EF4-FFF2-40B4-BE49-F238E27FC236}">
                <a16:creationId xmlns:a16="http://schemas.microsoft.com/office/drawing/2014/main" id="{C3935301-3886-4E9D-A78F-A90C412F98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245" y="1512249"/>
            <a:ext cx="10449510" cy="5078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6831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7C9CBCA2-7B69-42C2-8921-03247FE711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" b="7448"/>
          <a:stretch/>
        </p:blipFill>
        <p:spPr>
          <a:xfrm>
            <a:off x="7556409" y="640082"/>
            <a:ext cx="3995928" cy="5577837"/>
          </a:xfrm>
          <a:prstGeom prst="rect">
            <a:avLst/>
          </a:prstGeom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FA43882-7EB1-4E96-A35A-AC6D69F3C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6586491" cy="167660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</a:pPr>
            <a:r>
              <a:rPr lang="en-US" sz="4000" b="1" dirty="0">
                <a:solidFill>
                  <a:schemeClr val="accent2"/>
                </a:solidFill>
              </a:rPr>
              <a:t>Interest on Machine Learning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5A23D0-3252-4B4E-8961-C936B0A5EC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8930" y="2438400"/>
            <a:ext cx="6586489" cy="3785419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DM/ML Courses at IAA</a:t>
            </a:r>
          </a:p>
          <a:p>
            <a:pPr indent="-2286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DataCamp</a:t>
            </a:r>
            <a:r>
              <a:rPr lang="en-US" dirty="0"/>
              <a:t> </a:t>
            </a:r>
          </a:p>
          <a:p>
            <a:pPr indent="-2286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i="1" dirty="0"/>
              <a:t>Introduction to Statistical Learning </a:t>
            </a:r>
            <a:r>
              <a:rPr lang="en-US" dirty="0"/>
              <a:t>from Stanford Online</a:t>
            </a:r>
          </a:p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7131081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69342-B892-4A26-B447-FF87E229A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1983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17DEDD5-73DB-4430-BB0F-035D1F9C84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666" y="1356967"/>
            <a:ext cx="10114466" cy="5021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0681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69342-B892-4A26-B447-FF87E229A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solidFill>
                  <a:schemeClr val="accent2"/>
                </a:solidFill>
              </a:rPr>
              <a:t>1983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17DEDD5-73DB-4430-BB0F-035D1F9C84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666" y="1356967"/>
            <a:ext cx="10114466" cy="5021967"/>
          </a:xfrm>
          <a:prstGeom prst="rect">
            <a:avLst/>
          </a:prstGeom>
        </p:spPr>
      </p:pic>
      <p:pic>
        <p:nvPicPr>
          <p:cNvPr id="4" name="Picture 3" descr="A bridge over a body of water&#10;&#10;Description generated with very high confidence">
            <a:extLst>
              <a:ext uri="{FF2B5EF4-FFF2-40B4-BE49-F238E27FC236}">
                <a16:creationId xmlns:a16="http://schemas.microsoft.com/office/drawing/2014/main" id="{208C73D2-74AF-4E5F-A263-F0829E2A77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5725" y="2550666"/>
            <a:ext cx="2871201" cy="3828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7523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5EE54-D278-4118-B03E-28CCF9789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solidFill>
                  <a:schemeClr val="accent2"/>
                </a:solidFill>
              </a:rPr>
              <a:t>2001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DC9967-5561-456A-AB50-B954B9EE7D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360" y="1356967"/>
            <a:ext cx="10427280" cy="5005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9717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5EE54-D278-4118-B03E-28CCF9789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solidFill>
                  <a:schemeClr val="accent2"/>
                </a:solidFill>
              </a:rPr>
              <a:t>2010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DC9967-5561-456A-AB50-B954B9EE7D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360" y="1356967"/>
            <a:ext cx="10427280" cy="5005669"/>
          </a:xfrm>
          <a:prstGeom prst="rect">
            <a:avLst/>
          </a:prstGeom>
        </p:spPr>
      </p:pic>
      <p:pic>
        <p:nvPicPr>
          <p:cNvPr id="5" name="Picture 4" descr="A child posing for the camera&#10;&#10;Description generated with very high confidence">
            <a:extLst>
              <a:ext uri="{FF2B5EF4-FFF2-40B4-BE49-F238E27FC236}">
                <a16:creationId xmlns:a16="http://schemas.microsoft.com/office/drawing/2014/main" id="{0F776B0E-DB8E-4897-94C5-8C5D90FCE1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0409" y="1356967"/>
            <a:ext cx="5141741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7937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EE2171B-A5CB-4A39-8EDA-238DC1A700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837" y="1377696"/>
            <a:ext cx="10404326" cy="4908781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55E139BD-E0A4-4A5A-957C-526135F778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7" y="547863"/>
            <a:ext cx="10143618" cy="829833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chemeClr val="accent2"/>
                </a:solidFill>
              </a:rPr>
              <a:t>2012</a:t>
            </a:r>
          </a:p>
        </p:txBody>
      </p:sp>
    </p:spTree>
    <p:extLst>
      <p:ext uri="{BB962C8B-B14F-4D97-AF65-F5344CB8AC3E}">
        <p14:creationId xmlns:p14="http://schemas.microsoft.com/office/powerpoint/2010/main" val="5357640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EE2171B-A5CB-4A39-8EDA-238DC1A700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837" y="1377696"/>
            <a:ext cx="10404326" cy="4908781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55E139BD-E0A4-4A5A-957C-526135F778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7" y="547863"/>
            <a:ext cx="10143618" cy="829833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chemeClr val="accent2"/>
                </a:solidFill>
              </a:rPr>
              <a:t>2012</a:t>
            </a:r>
          </a:p>
        </p:txBody>
      </p:sp>
      <p:pic>
        <p:nvPicPr>
          <p:cNvPr id="6" name="Picture 5" descr="A group of people standing around a fire hydrant in the grass&#10;&#10;Description generated with high confidence">
            <a:extLst>
              <a:ext uri="{FF2B5EF4-FFF2-40B4-BE49-F238E27FC236}">
                <a16:creationId xmlns:a16="http://schemas.microsoft.com/office/drawing/2014/main" id="{1371F0B4-8D1E-4DA8-8D5C-380C4905B7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2998" y="1859496"/>
            <a:ext cx="3204570" cy="4272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3644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48A13-BA4B-4900-9A1B-5815B2A768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6232" y="593367"/>
            <a:ext cx="11300912" cy="763600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chemeClr val="accent2"/>
                </a:solidFill>
              </a:rPr>
              <a:t>2015</a:t>
            </a:r>
          </a:p>
        </p:txBody>
      </p:sp>
      <p:pic>
        <p:nvPicPr>
          <p:cNvPr id="2052" name="Picture 4" descr="Related image">
            <a:extLst>
              <a:ext uri="{FF2B5EF4-FFF2-40B4-BE49-F238E27FC236}">
                <a16:creationId xmlns:a16="http://schemas.microsoft.com/office/drawing/2014/main" id="{34A5D680-4E72-4BD2-9123-EE661BE132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529" y="1356967"/>
            <a:ext cx="9508372" cy="4849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03779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F111716A-AC51-4F69-9C75-E4B16D5CD87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20080145"/>
              </p:ext>
            </p:extLst>
          </p:nvPr>
        </p:nvGraphicFramePr>
        <p:xfrm>
          <a:off x="810768" y="1194816"/>
          <a:ext cx="10570464" cy="47914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686671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</TotalTime>
  <Words>74</Words>
  <Application>Microsoft Office PowerPoint</Application>
  <PresentationFormat>Widescreen</PresentationFormat>
  <Paragraphs>26</Paragraphs>
  <Slides>11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Liping’s Journey</vt:lpstr>
      <vt:lpstr>1983</vt:lpstr>
      <vt:lpstr>1983</vt:lpstr>
      <vt:lpstr>2001</vt:lpstr>
      <vt:lpstr>2010</vt:lpstr>
      <vt:lpstr>2012</vt:lpstr>
      <vt:lpstr>2012</vt:lpstr>
      <vt:lpstr>2015</vt:lpstr>
      <vt:lpstr>PowerPoint Presentation</vt:lpstr>
      <vt:lpstr>Democratizing AI</vt:lpstr>
      <vt:lpstr>Interest on Machine Learning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Liping’s Journey</dc:title>
  <dc:creator>liping</dc:creator>
  <cp:lastModifiedBy>liping</cp:lastModifiedBy>
  <cp:revision>7</cp:revision>
  <dcterms:created xsi:type="dcterms:W3CDTF">2018-02-16T02:56:34Z</dcterms:created>
  <dcterms:modified xsi:type="dcterms:W3CDTF">2018-02-16T04:33:32Z</dcterms:modified>
</cp:coreProperties>
</file>